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武藤 真貴子" initials="武藤" lastIdx="2" clrIdx="0">
    <p:extLst>
      <p:ext uri="{19B8F6BF-5375-455C-9EA6-DF929625EA0E}">
        <p15:presenceInfo xmlns:p15="http://schemas.microsoft.com/office/powerpoint/2012/main" userId="53ffcbf07b08e6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0CB95C-42BF-45AD-8788-0827E8A1E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5488D2-F3B1-4FC0-8654-9CFFD71E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01BEE-C56D-4C68-AE4F-CF8C8048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4319B8-5EB7-4B35-B4EA-4923B168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50011C-468D-4D3F-ADA4-7CF3047E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96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D9B29-F9B5-4197-B44D-83FE5538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C118F9-EE5E-48D8-B7B8-57FF32A90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1EF13A-C129-410D-8C66-CED6A92B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566EC5-364A-4282-9EAB-16057470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5B05B8-2707-47B8-B270-908DAE6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48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08AFF9F-56B8-47D8-BE83-D0C2A5184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CC17A7-B14C-4298-813A-BA388EE94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3939E0-7A10-4BF2-B6D0-76A67F0A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D039B5-D27E-4C47-A87B-55E8F01F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F6B47B-B798-4ABF-8259-573D9F57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8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E20A5-AAC2-401C-B4C8-9715CE96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0534B0-B617-4438-93CA-0D669FBB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8EDBA3-AA0E-463D-A564-75B65C3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0581A6-9D6F-48F0-ADCE-C9AE948D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470E96-909F-43F0-9069-53DB4F59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82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EDE56-ED37-41C5-A5CC-255C568D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74B30D-CECF-48D7-B168-F2B222567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D6D6A7-5F77-49E4-9F75-9CB09628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6447A9-D062-4EBE-8362-2B9E81C3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95F1DA-B7A2-404F-B87A-6861C632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EE635-F880-499E-8A50-193FD288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FABC1-5641-400B-8B75-F2E1B71ED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83772E-8F08-43B4-8DBE-A32EEE703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6E7BDD-EC35-4C5F-9A02-2E234D3A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9421E3-D7CA-44FC-8419-E3901E2E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CAA613-C6F1-45AE-BC05-9F393485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28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BC15D-E39D-4BCC-898E-B43F4AAB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EA09E2-9C95-4EA6-B389-063DB8E05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26D674-ACF6-43D8-872C-75008B65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78DFC3A-3929-42D7-A332-B3C3BF3D6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CCA3ED-A429-4AB3-A363-9D741AD94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DF30B1-1C1F-4804-9C80-4903A9A0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960667-96F2-4A90-A219-DA3156DC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01413B-CCBB-4D82-8FC8-B2CBD84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20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0FDC9-1159-41C3-AAAA-3974815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8247197-BFCA-4563-B4B9-E97B9798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8A0DD6-DDD2-42AF-85CF-83BD755F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012635-33C6-49DC-8AB1-1DAD0EE3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15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FAAFF-F8B3-40DF-9495-23AF0AED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ADBEA72-411A-4976-BEC7-8BE7CD54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9CB336-2038-4660-BC0D-F0470791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4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7C9D7-EDA5-44FB-8EBE-C3E9D4B9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C4AAF6-DF35-4A23-AF08-741AC989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8F507F-4F60-4C81-86C1-37BB97A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F9360F-34A3-4B85-97D0-CE040D3D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F77112-AE75-4E91-BADC-B9B54EE7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F0B828-7200-46D2-B81F-8DD9386A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12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D47B7-6915-4285-8E7B-AB8F80C7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3085F40-3FC3-4856-B31D-53ECF6144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A75CEC-38FB-4053-B8F2-FDE52B19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D30501-080B-4D16-97E1-D38A1031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850FFB-3E9B-41F5-A28C-63412C8B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2CD286-2DF1-4B30-A67B-27279424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8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16374A-A11D-420D-864F-949DC601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A2FEE5-CDC1-425C-826A-F44BA945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BBC6B3-572C-4613-B9D8-BA93A5EDB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1D20-62A5-4985-B9B8-AE4E24913BB5}" type="datetimeFigureOut">
              <a:rPr kumimoji="1" lang="ja-JP" altLang="en-US" smtClean="0"/>
              <a:t>2022/5/27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C9220E-B8F7-4CED-BFA2-4845624E3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685500-5F90-4D2D-95A4-84132B042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aguri@zennokocyokai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B76DC5-FA99-4D99-A6B3-6A048F415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825" y="1122363"/>
            <a:ext cx="9401175" cy="2387600"/>
          </a:xfrm>
        </p:spPr>
        <p:txBody>
          <a:bodyPr/>
          <a:lstStyle/>
          <a:p>
            <a:r>
              <a:rPr kumimoji="1" lang="ja-JP" altLang="en-US" dirty="0"/>
              <a:t>アグリマイスター顕彰制度</a:t>
            </a:r>
            <a:r>
              <a:rPr kumimoji="1" lang="en-US" altLang="ja-JP" dirty="0" err="1"/>
              <a:t>Alrit</a:t>
            </a:r>
            <a:r>
              <a:rPr kumimoji="1" lang="ja-JP" altLang="en-US" dirty="0"/>
              <a:t>申請方法について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0838D4-D65B-4527-8487-6C76A9D13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令和４年度</a:t>
            </a:r>
            <a:r>
              <a:rPr lang="ja-JP" altLang="en-US" dirty="0"/>
              <a:t>　前期申請より導入予定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682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5A077F-470F-4A7B-80F5-FDC335B8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⑨</a:t>
            </a:r>
            <a:r>
              <a:rPr kumimoji="1" lang="en-US" altLang="ja-JP" dirty="0" err="1"/>
              <a:t>Alrit</a:t>
            </a:r>
            <a:r>
              <a:rPr kumimoji="1" lang="ja-JP" altLang="en-US" dirty="0"/>
              <a:t>への申請が終わったら、</a:t>
            </a:r>
            <a:br>
              <a:rPr kumimoji="1" lang="en-US" altLang="ja-JP" dirty="0"/>
            </a:br>
            <a:r>
              <a:rPr kumimoji="1" lang="en-US" altLang="ja-JP" dirty="0"/>
              <a:t> </a:t>
            </a:r>
            <a:r>
              <a:rPr kumimoji="1" lang="ja-JP" altLang="en-US" dirty="0"/>
              <a:t>  </a:t>
            </a:r>
            <a:r>
              <a:rPr kumimoji="1" lang="en-US" altLang="ja-JP" dirty="0">
                <a:hlinkClick r:id="rId2"/>
              </a:rPr>
              <a:t>aguri@zennokocyokai.org</a:t>
            </a:r>
            <a:br>
              <a:rPr kumimoji="1" lang="en-US" altLang="ja-JP" dirty="0"/>
            </a:br>
            <a:r>
              <a:rPr kumimoji="1" lang="en-US" altLang="ja-JP" dirty="0"/>
              <a:t>   </a:t>
            </a:r>
            <a:r>
              <a:rPr kumimoji="1" lang="ja-JP" altLang="en-US" dirty="0"/>
              <a:t>へ申請完了メールを送信</a:t>
            </a:r>
            <a:r>
              <a:rPr lang="ja-JP" altLang="en-US" dirty="0"/>
              <a:t>で申請は終了です。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8EF3B0C-6211-4844-AE23-2252360E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30" t="2971" r="11670"/>
          <a:stretch/>
        </p:blipFill>
        <p:spPr>
          <a:xfrm>
            <a:off x="2091559" y="1838783"/>
            <a:ext cx="7126014" cy="4973534"/>
          </a:xfrm>
        </p:spPr>
      </p:pic>
    </p:spTree>
    <p:extLst>
      <p:ext uri="{BB962C8B-B14F-4D97-AF65-F5344CB8AC3E}">
        <p14:creationId xmlns:p14="http://schemas.microsoft.com/office/powerpoint/2010/main" val="4078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1C3093-0E5B-41D3-AF31-C248612D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65" y="3529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/>
              <a:t>①申請方法　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kumimoji="1" lang="en-US" altLang="ja-JP" sz="3600" dirty="0" err="1"/>
              <a:t>Alrit</a:t>
            </a:r>
            <a:r>
              <a:rPr kumimoji="1" lang="ja-JP" altLang="en-US" sz="3600" dirty="0"/>
              <a:t>にログイン（都道府県理事に</a:t>
            </a:r>
            <a:r>
              <a:rPr lang="ja-JP" altLang="en-US" sz="3600" dirty="0"/>
              <a:t>アカウント</a:t>
            </a:r>
            <a:r>
              <a:rPr kumimoji="1" lang="ja-JP" altLang="en-US" sz="3600" dirty="0"/>
              <a:t>を付与）</a:t>
            </a:r>
            <a:br>
              <a:rPr kumimoji="1" lang="en-US" altLang="ja-JP" sz="3600" dirty="0"/>
            </a:br>
            <a:r>
              <a:rPr kumimoji="1" lang="ja-JP" altLang="en-US" sz="4000" dirty="0"/>
              <a:t>　</a:t>
            </a:r>
            <a:r>
              <a:rPr kumimoji="1" lang="ja-JP" altLang="en-US" sz="3100" dirty="0"/>
              <a:t>ユーザ名：○○県理事　パスワード：</a:t>
            </a:r>
            <a:r>
              <a:rPr kumimoji="1" lang="en-US" altLang="ja-JP" sz="4000" dirty="0"/>
              <a:t>a0353571666</a:t>
            </a:r>
            <a:endParaRPr kumimoji="1" lang="ja-JP" altLang="en-US" sz="4000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5ED4282-A940-4C23-A8E0-744A7240963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51" t="12123" r="14469" b="5936"/>
          <a:stretch/>
        </p:blipFill>
        <p:spPr bwMode="auto">
          <a:xfrm>
            <a:off x="2141338" y="1825625"/>
            <a:ext cx="790932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942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802968-D82E-40B7-90DC-E64F1ECA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②共有フォルダを選択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85FC639-F3E6-440D-8C86-8C77E0F60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3" t="2005" r="11817"/>
          <a:stretch/>
        </p:blipFill>
        <p:spPr>
          <a:xfrm>
            <a:off x="2385849" y="1321131"/>
            <a:ext cx="8681544" cy="5360930"/>
          </a:xfr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FF6ABC61-5411-43F0-BC3C-7D7807559C03}"/>
              </a:ext>
            </a:extLst>
          </p:cNvPr>
          <p:cNvSpPr/>
          <p:nvPr/>
        </p:nvSpPr>
        <p:spPr>
          <a:xfrm>
            <a:off x="7220607" y="2091558"/>
            <a:ext cx="672662" cy="7567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47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834F2-7FD1-4C60-BA64-3DFBEF3A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③共有フォルダよりアグリマイスターの</a:t>
            </a:r>
            <a:br>
              <a:rPr kumimoji="1" lang="en-US" altLang="ja-JP" dirty="0"/>
            </a:br>
            <a:r>
              <a:rPr kumimoji="1" lang="ja-JP" altLang="en-US" dirty="0"/>
              <a:t>　フォルダを選ぶ（左端の▷を選択）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EE60B7F-DB99-4994-B8A0-5986EF024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0" r="8289"/>
          <a:stretch/>
        </p:blipFill>
        <p:spPr>
          <a:xfrm>
            <a:off x="1807779" y="1690688"/>
            <a:ext cx="7718277" cy="5120845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4274A04C-D298-453F-A54C-63447EBE840A}"/>
              </a:ext>
            </a:extLst>
          </p:cNvPr>
          <p:cNvSpPr/>
          <p:nvPr/>
        </p:nvSpPr>
        <p:spPr>
          <a:xfrm>
            <a:off x="2112578" y="3993931"/>
            <a:ext cx="1019505" cy="662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8736C-1E89-43ED-924F-00233155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④</a:t>
            </a:r>
            <a:r>
              <a:rPr kumimoji="1" lang="en-US" altLang="ja-JP" dirty="0" err="1"/>
              <a:t>Alrit</a:t>
            </a:r>
            <a:r>
              <a:rPr kumimoji="1" lang="ja-JP" altLang="en-US" dirty="0"/>
              <a:t>共有を開く→アグリマイスター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ED52082-9F35-4118-A835-33434948D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6" r="8832"/>
          <a:stretch/>
        </p:blipFill>
        <p:spPr>
          <a:xfrm>
            <a:off x="1965434" y="1347610"/>
            <a:ext cx="8029904" cy="5370634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8E52C19F-B069-49C6-BE98-9B0AE926F79E}"/>
              </a:ext>
            </a:extLst>
          </p:cNvPr>
          <p:cNvSpPr/>
          <p:nvPr/>
        </p:nvSpPr>
        <p:spPr>
          <a:xfrm>
            <a:off x="2417379" y="4319751"/>
            <a:ext cx="1345324" cy="2732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26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1A433-56CD-4CE6-A4E8-A9971C45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⑤各都道府県名のフォルダを選択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1E6B0C6-7AC1-4F4C-AA71-428103CDD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9" t="2730" r="9512"/>
          <a:stretch/>
        </p:blipFill>
        <p:spPr>
          <a:xfrm>
            <a:off x="2040460" y="1387366"/>
            <a:ext cx="8354270" cy="5408827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3EDEB5D5-ED8C-411F-9FF7-F6015E0B9E0A}"/>
              </a:ext>
            </a:extLst>
          </p:cNvPr>
          <p:cNvSpPr/>
          <p:nvPr/>
        </p:nvSpPr>
        <p:spPr>
          <a:xfrm>
            <a:off x="2806263" y="4866289"/>
            <a:ext cx="893378" cy="2837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74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28790-E5E3-4060-806B-66BDD8DE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⑥アップロードを選択→ファイルを追加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D5C7669-7865-4745-967F-1D8F37888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88" t="4662" r="8153"/>
          <a:stretch/>
        </p:blipFill>
        <p:spPr>
          <a:xfrm>
            <a:off x="1765737" y="1212195"/>
            <a:ext cx="8660524" cy="5558270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401002FA-EF06-43C1-AD50-456470871A63}"/>
              </a:ext>
            </a:extLst>
          </p:cNvPr>
          <p:cNvSpPr/>
          <p:nvPr/>
        </p:nvSpPr>
        <p:spPr>
          <a:xfrm>
            <a:off x="3457903" y="3200346"/>
            <a:ext cx="1187669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BB22B21-5B6B-4037-8B5A-09C6C1576545}"/>
              </a:ext>
            </a:extLst>
          </p:cNvPr>
          <p:cNvSpPr/>
          <p:nvPr/>
        </p:nvSpPr>
        <p:spPr>
          <a:xfrm>
            <a:off x="2375338" y="4834759"/>
            <a:ext cx="1082565" cy="5360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0277B1B-A152-46CB-A59E-BD9E0A4990EE}"/>
              </a:ext>
            </a:extLst>
          </p:cNvPr>
          <p:cNvSpPr/>
          <p:nvPr/>
        </p:nvSpPr>
        <p:spPr>
          <a:xfrm>
            <a:off x="4845268" y="4666593"/>
            <a:ext cx="1250731" cy="5360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AA71874C-7A90-4E1E-95A5-39D58F1527FE}"/>
              </a:ext>
            </a:extLst>
          </p:cNvPr>
          <p:cNvSpPr/>
          <p:nvPr/>
        </p:nvSpPr>
        <p:spPr>
          <a:xfrm>
            <a:off x="262759" y="3699641"/>
            <a:ext cx="2007475" cy="1229711"/>
          </a:xfrm>
          <a:prstGeom prst="wedgeEllipseCallout">
            <a:avLst>
              <a:gd name="adj1" fmla="val 47780"/>
              <a:gd name="adj2" fmla="val 5927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5D8C64-7054-4F89-9E25-B231EC8DC888}"/>
              </a:ext>
            </a:extLst>
          </p:cNvPr>
          <p:cNvSpPr txBox="1"/>
          <p:nvPr/>
        </p:nvSpPr>
        <p:spPr>
          <a:xfrm>
            <a:off x="264073" y="3991330"/>
            <a:ext cx="162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ご自身の都道府県を選択</a:t>
            </a: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6F4CF648-A906-4064-B33F-8A558B250D64}"/>
              </a:ext>
            </a:extLst>
          </p:cNvPr>
          <p:cNvSpPr/>
          <p:nvPr/>
        </p:nvSpPr>
        <p:spPr>
          <a:xfrm>
            <a:off x="5244661" y="2653835"/>
            <a:ext cx="3121573" cy="1056290"/>
          </a:xfrm>
          <a:prstGeom prst="wedgeEllipseCallout">
            <a:avLst>
              <a:gd name="adj1" fmla="val -72814"/>
              <a:gd name="adj2" fmla="val 302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7698F7-6266-40AC-AC38-42A99A7F8FC2}"/>
              </a:ext>
            </a:extLst>
          </p:cNvPr>
          <p:cNvSpPr txBox="1"/>
          <p:nvPr/>
        </p:nvSpPr>
        <p:spPr>
          <a:xfrm>
            <a:off x="5470633" y="2877180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フォルダを選択すると押せるようになる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85B2EA70-E3F2-48B8-9EBD-11AAAD3629F7}"/>
              </a:ext>
            </a:extLst>
          </p:cNvPr>
          <p:cNvSpPr/>
          <p:nvPr/>
        </p:nvSpPr>
        <p:spPr>
          <a:xfrm>
            <a:off x="6400800" y="5276193"/>
            <a:ext cx="3121573" cy="935421"/>
          </a:xfrm>
          <a:prstGeom prst="wedgeEllipseCallout">
            <a:avLst>
              <a:gd name="adj1" fmla="val -84981"/>
              <a:gd name="adj2" fmla="val -7047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EC871C-410D-4824-9058-9B1DEDE64690}"/>
              </a:ext>
            </a:extLst>
          </p:cNvPr>
          <p:cNvSpPr txBox="1"/>
          <p:nvPr/>
        </p:nvSpPr>
        <p:spPr>
          <a:xfrm>
            <a:off x="6574220" y="5559237"/>
            <a:ext cx="298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申請書類をアップロード</a:t>
            </a:r>
          </a:p>
        </p:txBody>
      </p:sp>
    </p:spTree>
    <p:extLst>
      <p:ext uri="{BB962C8B-B14F-4D97-AF65-F5344CB8AC3E}">
        <p14:creationId xmlns:p14="http://schemas.microsoft.com/office/powerpoint/2010/main" val="63404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EF53B5-4AE3-48D1-A742-326251E3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⑦申請書類をアップロード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82DD826-495F-4EA3-B073-17DCDCB27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2" t="725" r="7202" b="-725"/>
          <a:stretch/>
        </p:blipFill>
        <p:spPr>
          <a:xfrm>
            <a:off x="1996966" y="1345324"/>
            <a:ext cx="8126753" cy="5444205"/>
          </a:xfrm>
        </p:spPr>
      </p:pic>
    </p:spTree>
    <p:extLst>
      <p:ext uri="{BB962C8B-B14F-4D97-AF65-F5344CB8AC3E}">
        <p14:creationId xmlns:p14="http://schemas.microsoft.com/office/powerpoint/2010/main" val="198440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76AFB-1A36-46A1-88A6-4262C6C4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⑧アップロード完了　</a:t>
            </a:r>
            <a:br>
              <a:rPr kumimoji="1" lang="en-US" altLang="ja-JP" dirty="0"/>
            </a:br>
            <a:r>
              <a:rPr kumimoji="1" lang="ja-JP" altLang="en-US" dirty="0"/>
              <a:t>　以上で</a:t>
            </a:r>
            <a:r>
              <a:rPr kumimoji="1" lang="en-US" altLang="ja-JP" dirty="0" err="1"/>
              <a:t>Alrit</a:t>
            </a:r>
            <a:r>
              <a:rPr kumimoji="1" lang="ja-JP" altLang="en-US" dirty="0"/>
              <a:t>への申請は終わりです。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47D72F2-95D2-44FB-A850-83B5F46C8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57" t="2005" r="10733"/>
          <a:stretch/>
        </p:blipFill>
        <p:spPr>
          <a:xfrm>
            <a:off x="1545021" y="1555531"/>
            <a:ext cx="8136339" cy="5306974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672C1AF-1E57-424D-A636-DB59002F7EBA}"/>
              </a:ext>
            </a:extLst>
          </p:cNvPr>
          <p:cNvSpPr/>
          <p:nvPr/>
        </p:nvSpPr>
        <p:spPr>
          <a:xfrm>
            <a:off x="3626069" y="4508938"/>
            <a:ext cx="2932386" cy="4624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36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151</Words>
  <Application>Microsoft Office PowerPoint</Application>
  <PresentationFormat>ワイド画面</PresentationFormat>
  <Paragraphs>15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アグリマイスター顕彰制度Alrit申請方法について</vt:lpstr>
      <vt:lpstr>①申請方法　 　Alritにログイン（都道府県理事にアカウントを付与） 　ユーザ名：○○県理事　パスワード：a0353571666</vt:lpstr>
      <vt:lpstr>②共有フォルダを選択</vt:lpstr>
      <vt:lpstr>③共有フォルダよりアグリマイスターの 　フォルダを選ぶ（左端の▷を選択）</vt:lpstr>
      <vt:lpstr>④Alrit共有を開く→アグリマイスター</vt:lpstr>
      <vt:lpstr>⑤各都道府県名のフォルダを選択</vt:lpstr>
      <vt:lpstr>⑥アップロードを選択→ファイルを追加</vt:lpstr>
      <vt:lpstr>⑦申請書類をアップロード</vt:lpstr>
      <vt:lpstr>⑧アップロード完了　 　以上でAlritへの申請は終わりです。</vt:lpstr>
      <vt:lpstr>⑨Alritへの申請が終わったら、    aguri@zennokocyokai.org    へ申請完了メールを送信で申請は終了です。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アグリマイスター顕彰制度Alrit申請方法について</dc:title>
  <dc:creator>武藤 真貴子</dc:creator>
  <cp:lastModifiedBy>武藤 真貴子</cp:lastModifiedBy>
  <cp:revision>4</cp:revision>
  <dcterms:created xsi:type="dcterms:W3CDTF">2021-09-22T13:54:26Z</dcterms:created>
  <dcterms:modified xsi:type="dcterms:W3CDTF">2022-05-27T07:35:39Z</dcterms:modified>
</cp:coreProperties>
</file>